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1.xml" ContentType="application/vnd.openxmlformats-officedocument.presentationml.slide+xml"/>
  <Override PartName="/ppt/slides/slide3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8" r:id="rId3"/>
    <p:sldId id="260" r:id="rId4"/>
    <p:sldId id="263" r:id="rId5"/>
    <p:sldId id="261" r:id="rId6"/>
    <p:sldId id="264" r:id="rId7"/>
    <p:sldId id="265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5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customXml" Target="../customXml/item3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25DC8-63D3-421A-8CE5-D8D0DCB1B00E}" type="datetimeFigureOut">
              <a:rPr lang="en-US" smtClean="0"/>
              <a:t>2/1/2018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C3575-4634-476F-BEF5-8117984007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0070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25DC8-63D3-421A-8CE5-D8D0DCB1B00E}" type="datetimeFigureOut">
              <a:rPr lang="en-US" smtClean="0"/>
              <a:t>2/1/2018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C3575-4634-476F-BEF5-8117984007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83635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25DC8-63D3-421A-8CE5-D8D0DCB1B00E}" type="datetimeFigureOut">
              <a:rPr lang="en-US" smtClean="0"/>
              <a:t>2/1/2018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C3575-4634-476F-BEF5-8117984007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5844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25DC8-63D3-421A-8CE5-D8D0DCB1B00E}" type="datetimeFigureOut">
              <a:rPr lang="en-US" smtClean="0"/>
              <a:t>2/1/2018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C3575-4634-476F-BEF5-8117984007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1750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25DC8-63D3-421A-8CE5-D8D0DCB1B00E}" type="datetimeFigureOut">
              <a:rPr lang="en-US" smtClean="0"/>
              <a:t>2/1/2018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C3575-4634-476F-BEF5-8117984007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1431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25DC8-63D3-421A-8CE5-D8D0DCB1B00E}" type="datetimeFigureOut">
              <a:rPr lang="en-US" smtClean="0"/>
              <a:t>2/1/2018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C3575-4634-476F-BEF5-8117984007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2084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25DC8-63D3-421A-8CE5-D8D0DCB1B00E}" type="datetimeFigureOut">
              <a:rPr lang="en-US" smtClean="0"/>
              <a:t>2/1/2018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C3575-4634-476F-BEF5-8117984007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2585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25DC8-63D3-421A-8CE5-D8D0DCB1B00E}" type="datetimeFigureOut">
              <a:rPr lang="en-US" smtClean="0"/>
              <a:t>2/1/2018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C3575-4634-476F-BEF5-8117984007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7289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25DC8-63D3-421A-8CE5-D8D0DCB1B00E}" type="datetimeFigureOut">
              <a:rPr lang="en-US" smtClean="0"/>
              <a:t>2/1/2018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C3575-4634-476F-BEF5-8117984007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1523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25DC8-63D3-421A-8CE5-D8D0DCB1B00E}" type="datetimeFigureOut">
              <a:rPr lang="en-US" smtClean="0"/>
              <a:t>2/1/2018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C3575-4634-476F-BEF5-8117984007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7438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25DC8-63D3-421A-8CE5-D8D0DCB1B00E}" type="datetimeFigureOut">
              <a:rPr lang="en-US" smtClean="0"/>
              <a:t>2/1/2018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C3575-4634-476F-BEF5-8117984007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8819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B25DC8-63D3-421A-8CE5-D8D0DCB1B00E}" type="datetimeFigureOut">
              <a:rPr lang="en-US" smtClean="0"/>
              <a:t>2/1/2018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6C3575-4634-476F-BEF5-8117984007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538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4702" y="333486"/>
            <a:ext cx="11144922" cy="62609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6732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0156" y="279699"/>
            <a:ext cx="11252498" cy="6282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24589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9096" y="537882"/>
            <a:ext cx="10811435" cy="5873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29501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6518" y="311972"/>
            <a:ext cx="11456893" cy="62286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59231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0156" y="516366"/>
            <a:ext cx="11080376" cy="60242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05374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22347"/>
            <a:ext cx="12005534" cy="5613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60089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28102"/>
            <a:ext cx="12192000" cy="6201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83517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212CC86BF0B59418A9A28F148D04210" ma:contentTypeVersion="1" ma:contentTypeDescription="Create a new document." ma:contentTypeScope="" ma:versionID="bae938c8099f2e511549e868f79fe92a">
  <xsd:schema xmlns:xsd="http://www.w3.org/2001/XMLSchema" xmlns:xs="http://www.w3.org/2001/XMLSchema" xmlns:p="http://schemas.microsoft.com/office/2006/metadata/properties" xmlns:ns2="73650535-4fd3-406b-a6c4-eaed906392d4" targetNamespace="http://schemas.microsoft.com/office/2006/metadata/properties" ma:root="true" ma:fieldsID="f26618319de0826ac14b9e3d876d0433" ns2:_="">
    <xsd:import namespace="73650535-4fd3-406b-a6c4-eaed906392d4"/>
    <xsd:element name="properties">
      <xsd:complexType>
        <xsd:sequence>
          <xsd:element name="documentManagement">
            <xsd:complexType>
              <xsd:all>
                <xsd:element ref="ns2:Yea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3650535-4fd3-406b-a6c4-eaed906392d4" elementFormDefault="qualified">
    <xsd:import namespace="http://schemas.microsoft.com/office/2006/documentManagement/types"/>
    <xsd:import namespace="http://schemas.microsoft.com/office/infopath/2007/PartnerControls"/>
    <xsd:element name="Year" ma:index="8" nillable="true" ma:displayName="Year" ma:internalName="Year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Year xmlns="73650535-4fd3-406b-a6c4-eaed906392d4">2018</Year>
  </documentManagement>
</p:properties>
</file>

<file path=customXml/itemProps1.xml><?xml version="1.0" encoding="utf-8"?>
<ds:datastoreItem xmlns:ds="http://schemas.openxmlformats.org/officeDocument/2006/customXml" ds:itemID="{2AB83B63-1482-45C1-886A-CB43BB0503AE}"/>
</file>

<file path=customXml/itemProps2.xml><?xml version="1.0" encoding="utf-8"?>
<ds:datastoreItem xmlns:ds="http://schemas.openxmlformats.org/officeDocument/2006/customXml" ds:itemID="{BEB74D31-245A-42A2-B673-D98D1038C4DD}"/>
</file>

<file path=customXml/itemProps3.xml><?xml version="1.0" encoding="utf-8"?>
<ds:datastoreItem xmlns:ds="http://schemas.openxmlformats.org/officeDocument/2006/customXml" ds:itemID="{0808EAC8-C4C5-43C7-8623-9AE45D6D673F}"/>
</file>

<file path=docProps/app.xml><?xml version="1.0" encoding="utf-8"?>
<Properties xmlns="http://schemas.openxmlformats.org/officeDocument/2006/extended-properties" xmlns:vt="http://schemas.openxmlformats.org/officeDocument/2006/docPropsVTypes">
  <TotalTime>323</TotalTime>
  <Words>0</Words>
  <Application>Microsoft Office PowerPoint</Application>
  <PresentationFormat>Widescreen</PresentationFormat>
  <Paragraphs>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Commonwealth of Kentucky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Goodman, Bob (KYTC)</dc:creator>
  <cp:lastModifiedBy>Goodman, Bob (KYTC)</cp:lastModifiedBy>
  <cp:revision>14</cp:revision>
  <dcterms:created xsi:type="dcterms:W3CDTF">2018-01-30T18:13:54Z</dcterms:created>
  <dcterms:modified xsi:type="dcterms:W3CDTF">2018-02-01T20:01:38Z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0x0101002212CC86BF0B59418A9A28F148D04210</vt:lpwstr>
  </property>
</Properties>
</file>